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5"/>
  </p:notesMasterIdLst>
  <p:sldIdLst>
    <p:sldId id="257" r:id="rId3"/>
    <p:sldId id="259" r:id="rId4"/>
    <p:sldId id="278" r:id="rId5"/>
    <p:sldId id="305" r:id="rId6"/>
    <p:sldId id="303" r:id="rId7"/>
    <p:sldId id="285" r:id="rId8"/>
    <p:sldId id="304" r:id="rId9"/>
    <p:sldId id="271" r:id="rId10"/>
    <p:sldId id="282" r:id="rId11"/>
    <p:sldId id="291" r:id="rId12"/>
    <p:sldId id="306" r:id="rId13"/>
    <p:sldId id="295" r:id="rId14"/>
    <p:sldId id="296" r:id="rId15"/>
    <p:sldId id="281" r:id="rId16"/>
    <p:sldId id="298" r:id="rId17"/>
    <p:sldId id="299" r:id="rId18"/>
    <p:sldId id="290" r:id="rId19"/>
    <p:sldId id="301" r:id="rId20"/>
    <p:sldId id="302" r:id="rId21"/>
    <p:sldId id="307" r:id="rId22"/>
    <p:sldId id="308" r:id="rId23"/>
    <p:sldId id="258" r:id="rId2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F4832-C843-3840-A8D4-C6C4227A0A92}" type="datetimeFigureOut">
              <a:rPr lang="pt-PT" smtClean="0"/>
              <a:t>06/06/2019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286BD-81B1-4443-8A22-CAE93BA50C1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363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86BD-81B1-4443-8A22-CAE93BA50C1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729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643C19AA-D3AE-3B4F-9578-93B534B8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6" y="202019"/>
            <a:ext cx="5996594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Use Case de Eleição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9C9C9D69-0C16-5C42-AC03-1B6BA71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53" y="919602"/>
            <a:ext cx="5359696" cy="5018796"/>
          </a:xfrm>
          <a:prstGeom prst="rect">
            <a:avLst/>
          </a:prstGeom>
        </p:spPr>
      </p:pic>
      <p:sp>
        <p:nvSpPr>
          <p:cNvPr id="9" name="Moldura 8">
            <a:extLst>
              <a:ext uri="{FF2B5EF4-FFF2-40B4-BE49-F238E27FC236}">
                <a16:creationId xmlns:a16="http://schemas.microsoft.com/office/drawing/2014/main" id="{F2DE7454-EADB-AC4C-8F07-E91BDBB15CE7}"/>
              </a:ext>
            </a:extLst>
          </p:cNvPr>
          <p:cNvSpPr/>
          <p:nvPr/>
        </p:nvSpPr>
        <p:spPr>
          <a:xfrm>
            <a:off x="4869101" y="4051004"/>
            <a:ext cx="2754000" cy="9994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80" y="803806"/>
            <a:ext cx="8557260" cy="52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C46BDA-CD63-9843-B147-7AE7E7E7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7" y="588812"/>
            <a:ext cx="10178443" cy="51923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Máquina de Estados Global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6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550170"/>
            <a:ext cx="4620544" cy="242586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Exportação do negócio familiar para Portugal.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Construção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símbolo&#10;&#10;Descrição gerada automaticamente">
            <a:extLst>
              <a:ext uri="{FF2B5EF4-FFF2-40B4-BE49-F238E27FC236}">
                <a16:creationId xmlns:a16="http://schemas.microsoft.com/office/drawing/2014/main" id="{3152831A-2080-574B-B0A6-CF156C1D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86" y="0"/>
            <a:ext cx="2784358" cy="27843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2F6608-0EBE-EF42-A98F-7AB7B60E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80" y="0"/>
            <a:ext cx="4425890" cy="21986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9C715C-9B34-3F48-A69F-A08AEA90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09" y="2276501"/>
            <a:ext cx="1804675" cy="19145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B532DC-21E2-FA41-9C90-7F5043EB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57" y="1872295"/>
            <a:ext cx="3313026" cy="2722938"/>
          </a:xfrm>
          <a:prstGeom prst="rect">
            <a:avLst/>
          </a:prstGeom>
        </p:spPr>
      </p:pic>
      <p:pic>
        <p:nvPicPr>
          <p:cNvPr id="19" name="Imagem 18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09CD5BDA-671E-024C-A993-69ABF78EB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716" y="5073802"/>
            <a:ext cx="5410886" cy="13056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3FDD05-A5CC-43C4-8452-DBAD03797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48" y="4620415"/>
            <a:ext cx="1489434" cy="14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6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8A626-BF18-4269-9A36-85AE0EDC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89067D4-6092-4CA7-8073-F10B8893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033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Objetivos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33909" y="2198200"/>
            <a:ext cx="7446468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Aumento da produtividade dos utilizadores.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Possibilidade de comunicação entre utilizador e dispositivo auxiliar.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Organização semanal.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Ajuda não só na cozinha mas também na hora de ir às compras.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Identificação dos Recursos Necessários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4361573" y="1582340"/>
            <a:ext cx="6861287" cy="3139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Equipa de desenvolvimento.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Estudo de mercado.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Administrador para gestão de receitas.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Servidor para alocação dos serviços.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Software necessário para o desenvolvimento.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8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Maquete do Sistema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659BAC-C2F0-EA4F-961F-EB86BE3F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837" y="1165860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Especificação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6027C-662C-9B47-9D46-9EFE09111DB3}"/>
              </a:ext>
            </a:extLst>
          </p:cNvPr>
          <p:cNvSpPr txBox="1"/>
          <p:nvPr/>
        </p:nvSpPr>
        <p:spPr>
          <a:xfrm>
            <a:off x="5391501" y="1351508"/>
            <a:ext cx="4799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Requisitos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Contexto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Interação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Estruturais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Comportamentais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Arquitetura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6073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3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Funcionais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09070E4-AF34-204B-9442-A60B19745C96}"/>
              </a:ext>
            </a:extLst>
          </p:cNvPr>
          <p:cNvSpPr txBox="1">
            <a:spLocks/>
          </p:cNvSpPr>
          <p:nvPr/>
        </p:nvSpPr>
        <p:spPr>
          <a:xfrm>
            <a:off x="730284" y="2145615"/>
            <a:ext cx="2566546" cy="25570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Contexto: Diagrama de Atividade – Preparação duma Receita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54AEAAE-6038-6449-8245-AA1AAAD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289</Words>
  <Application>Microsoft Office PowerPoint</Application>
  <PresentationFormat>Ecrã Panorâmico</PresentationFormat>
  <Paragraphs>96</Paragraphs>
  <Slides>22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Times</vt:lpstr>
      <vt:lpstr>Times New Roman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</vt:lpstr>
      <vt:lpstr>Maquete do Sistema</vt:lpstr>
      <vt:lpstr> Especificação </vt:lpstr>
      <vt:lpstr>Requisitos Funcionais do Utilizador</vt:lpstr>
      <vt:lpstr>Requisito Funcionais do Utilizador e do Sistema – Preparação duma Receita </vt:lpstr>
      <vt:lpstr>Apresentação do PowerPoint</vt:lpstr>
      <vt:lpstr>Diagrama de Use Cases </vt:lpstr>
      <vt:lpstr>Use Case de Eleição </vt:lpstr>
      <vt:lpstr>DSS –  Preparar Receita</vt:lpstr>
      <vt:lpstr>DSS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Máquina de Estados Global </vt:lpstr>
      <vt:lpstr> Preparar Receita </vt:lpstr>
      <vt:lpstr> Construção </vt:lpstr>
      <vt:lpstr>Apresentação do PowerPoint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Ricardo</cp:lastModifiedBy>
  <cp:revision>24</cp:revision>
  <dcterms:created xsi:type="dcterms:W3CDTF">2019-06-05T15:31:38Z</dcterms:created>
  <dcterms:modified xsi:type="dcterms:W3CDTF">2019-06-06T13:29:34Z</dcterms:modified>
</cp:coreProperties>
</file>